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9"/>
  </p:notesMasterIdLst>
  <p:sldIdLst>
    <p:sldId id="259" r:id="rId2"/>
    <p:sldId id="257" r:id="rId3"/>
    <p:sldId id="258" r:id="rId4"/>
    <p:sldId id="263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EE8"/>
    <a:srgbClr val="C1191E"/>
    <a:srgbClr val="C76D1B"/>
    <a:srgbClr val="DE8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1"/>
    <p:restoredTop sz="94737"/>
  </p:normalViewPr>
  <p:slideViewPr>
    <p:cSldViewPr snapToGrid="0" snapToObjects="1">
      <p:cViewPr varScale="1">
        <p:scale>
          <a:sx n="144" d="100"/>
          <a:sy n="144" d="100"/>
        </p:scale>
        <p:origin x="-3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Schools</a:t>
            </a:r>
          </a:p>
        </c:rich>
      </c:tx>
      <c:layout>
        <c:manualLayout>
          <c:xMode val="edge"/>
          <c:yMode val="edge"/>
          <c:x val="0.10991011815181"/>
          <c:y val="0.071022727272727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3516118035404"/>
          <c:y val="0.0474939602720115"/>
          <c:w val="0.616325902767962"/>
          <c:h val="0.8290633947745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2"/>
          <c:dPt>
            <c:idx val="0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82-45A1-87E3-7D389F5EB571}"/>
              </c:ext>
            </c:extLst>
          </c:dPt>
          <c:dPt>
            <c:idx val="1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82-45A1-87E3-7D389F5EB571}"/>
              </c:ext>
            </c:extLst>
          </c:dPt>
          <c:dPt>
            <c:idx val="2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82-45A1-87E3-7D389F5EB571}"/>
              </c:ext>
            </c:extLst>
          </c:dPt>
          <c:dPt>
            <c:idx val="3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82-45A1-87E3-7D389F5EB571}"/>
              </c:ext>
            </c:extLst>
          </c:dPt>
          <c:dLbls>
            <c:dLbl>
              <c:idx val="0"/>
              <c:layout>
                <c:manualLayout>
                  <c:x val="-0.235079197465681"/>
                  <c:y val="-0.07234252465448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82-45A1-87E3-7D389F5EB571}"/>
                </c:ext>
              </c:extLst>
            </c:dLbl>
            <c:dLbl>
              <c:idx val="1"/>
              <c:layout>
                <c:manualLayout>
                  <c:x val="0.220981050811098"/>
                  <c:y val="-0.09162975378064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82-45A1-87E3-7D389F5EB57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9271074-FACC-AE4C-BEC8-228386E2C5FE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br>
                      <a:rPr lang="en-US" baseline="0" dirty="0"/>
                    </a:br>
                    <a:fld id="{2D14BEDE-C295-F046-94CB-54154DE2AF09}" type="VALUE">
                      <a:rPr lang="en-US" baseline="0" smtClean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482-45A1-87E3-7D389F5EB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82-45A1-87E3-7D389F5EB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A47A3-ADCD-D643-87D6-B6DFFC6B7EC7}" type="datetimeFigureOut">
              <a:rPr lang="en-US" smtClean="0"/>
              <a:t>8/23/17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C4BD-672D-8E44-A538-F14B9626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C4BD-672D-8E44-A538-F14B962609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9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C4BD-672D-8E44-A538-F14B962609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867" y="1789850"/>
            <a:ext cx="8637073" cy="2541431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8868" y="4518756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78868" y="4516094"/>
            <a:ext cx="10213132" cy="0"/>
          </a:xfrm>
          <a:prstGeom prst="line">
            <a:avLst/>
          </a:prstGeom>
          <a:ln w="31750">
            <a:solidFill>
              <a:srgbClr val="B71E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 userDrawn="1"/>
        </p:nvSpPr>
        <p:spPr>
          <a:xfrm>
            <a:off x="2060294" y="-18020"/>
            <a:ext cx="10131706" cy="124309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spc="100" baseline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4000" b="0" baseline="0" dirty="0">
                <a:solidFill>
                  <a:schemeClr val="bg1"/>
                </a:solidFill>
                <a:latin typeface="Calibri" charset="0"/>
              </a:rPr>
              <a:t>Convening of </a:t>
            </a:r>
            <a:br>
              <a:rPr lang="en-US" sz="4000" b="0" baseline="0" dirty="0">
                <a:solidFill>
                  <a:schemeClr val="bg1"/>
                </a:solidFill>
                <a:latin typeface="Calibri" charset="0"/>
              </a:rPr>
            </a:br>
            <a:r>
              <a:rPr lang="en-US" sz="4000" b="0" baseline="0" dirty="0">
                <a:solidFill>
                  <a:schemeClr val="bg1"/>
                </a:solidFill>
                <a:latin typeface="Calibri" charset="0"/>
              </a:rPr>
              <a:t>Minority Serving Community Colleges</a:t>
            </a:r>
            <a:endParaRPr lang="en-US" sz="4000" baseline="0" dirty="0">
              <a:solidFill>
                <a:schemeClr val="bg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98676" y="6356349"/>
            <a:ext cx="3500715" cy="37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E7F149-4522-3242-A467-3399F6B588A1}" type="datetime1">
              <a:rPr lang="en-US" smtClean="0"/>
              <a:t>8/23/17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6117" y="6368540"/>
            <a:ext cx="5938836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62121"/>
            <a:ext cx="811019" cy="3715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95B7CCC2-9E7C-A741-849E-D9A475E4C4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6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116" y="85344"/>
            <a:ext cx="9603275" cy="11932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4B41-2BF8-DF43-8033-198540268012}" type="datetime1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CC2-9E7C-A741-849E-D9A475E4C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4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1597153"/>
            <a:ext cx="4970679" cy="57782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rgbClr val="C119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664" y="2174975"/>
            <a:ext cx="4970679" cy="38478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1597153"/>
            <a:ext cx="5048118" cy="5711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rgbClr val="C119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165112"/>
            <a:ext cx="5048118" cy="385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0109-09DB-2943-A182-0C089757A295}" type="datetime1">
              <a:rPr lang="en-US" smtClean="0"/>
              <a:t>8/23/17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CC2-9E7C-A741-849E-D9A475E4C4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96116" y="85344"/>
            <a:ext cx="9603275" cy="11932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490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B7D5-E884-984E-B836-772B9E1EEDC3}" type="datetime1">
              <a:rPr lang="en-US" smtClean="0"/>
              <a:t>8/23/17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CC2-9E7C-A741-849E-D9A475E4C4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96116" y="85344"/>
            <a:ext cx="9603275" cy="11932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54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1612449"/>
            <a:ext cx="6012470" cy="447135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8929" y="1792225"/>
            <a:ext cx="3390756" cy="429158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2F51-9875-034A-AC5E-875F5583F05E}" type="datetime1">
              <a:rPr lang="en-US" smtClean="0"/>
              <a:t>8/23/17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CC2-9E7C-A741-849E-D9A475E4C41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32732" y="1603630"/>
            <a:ext cx="3385038" cy="0"/>
          </a:xfrm>
          <a:prstGeom prst="line">
            <a:avLst/>
          </a:prstGeom>
          <a:ln w="31750">
            <a:solidFill>
              <a:srgbClr val="B71E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96116" y="85344"/>
            <a:ext cx="9603275" cy="11932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07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83534" y="1267968"/>
            <a:ext cx="5208466" cy="4779264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842564"/>
            <a:ext cx="6060333" cy="230717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80489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CC2-9E7C-A741-849E-D9A475E4C41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2643733"/>
            <a:ext cx="6974733" cy="0"/>
          </a:xfrm>
          <a:prstGeom prst="line">
            <a:avLst/>
          </a:prstGeom>
          <a:ln w="31750">
            <a:solidFill>
              <a:srgbClr val="B71E4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Diamond 11"/>
          <p:cNvSpPr/>
          <p:nvPr userDrawn="1"/>
        </p:nvSpPr>
        <p:spPr>
          <a:xfrm>
            <a:off x="10309412" y="834799"/>
            <a:ext cx="887506" cy="887506"/>
          </a:xfrm>
          <a:prstGeom prst="diamond">
            <a:avLst/>
          </a:prstGeom>
          <a:solidFill>
            <a:srgbClr val="C76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96116" y="85344"/>
            <a:ext cx="9603275" cy="11932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612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6000"/>
                <a:lumOff val="84000"/>
              </a:schemeClr>
            </a:gs>
            <a:gs pos="100000">
              <a:schemeClr val="bg2">
                <a:shade val="80000"/>
                <a:alpha val="75000"/>
                <a:lumMod val="70000"/>
                <a:lumOff val="3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76" y="1581700"/>
            <a:ext cx="11253215" cy="4471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8690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1" y="6368542"/>
            <a:ext cx="12192001" cy="362120"/>
          </a:xfrm>
          <a:prstGeom prst="rect">
            <a:avLst/>
          </a:prstGeom>
          <a:solidFill>
            <a:srgbClr val="014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86154"/>
            <a:ext cx="12192000" cy="1192398"/>
          </a:xfrm>
          <a:prstGeom prst="rect">
            <a:avLst/>
          </a:prstGeom>
          <a:solidFill>
            <a:srgbClr val="C11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 userDrawn="1"/>
        </p:nvSpPr>
        <p:spPr>
          <a:xfrm>
            <a:off x="10309412" y="834799"/>
            <a:ext cx="887506" cy="887506"/>
          </a:xfrm>
          <a:prstGeom prst="diamond">
            <a:avLst/>
          </a:prstGeom>
          <a:solidFill>
            <a:srgbClr val="C11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-18022"/>
            <a:ext cx="1985933" cy="13717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8676" y="6356349"/>
            <a:ext cx="3500715" cy="374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E7F149-4522-3242-A467-3399F6B588A1}" type="datetime1">
              <a:rPr lang="en-US" smtClean="0"/>
              <a:t>8/23/17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6117" y="6368540"/>
            <a:ext cx="5938836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62121"/>
            <a:ext cx="811019" cy="3715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95B7CCC2-9E7C-A741-849E-D9A475E4C4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9" r:id="rId3"/>
    <p:sldLayoutId id="2147483700" r:id="rId4"/>
    <p:sldLayoutId id="2147483702" r:id="rId5"/>
    <p:sldLayoutId id="2147483703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rgbClr val="C1191E"/>
        </a:buClr>
        <a:buSzPct val="11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C1191E"/>
        </a:buClr>
        <a:buSzPct val="115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C1191E"/>
        </a:buClr>
        <a:buSzPct val="11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C1191E"/>
        </a:buClr>
        <a:buSzPct val="115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rgbClr val="C1191E"/>
        </a:buClr>
        <a:buSzPct val="115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6E7F149-4522-3242-A467-3399F6B588A1}" type="datetime1">
              <a:rPr lang="en-US" smtClean="0"/>
              <a:t>8/23/17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B7CCC2-9E7C-A741-849E-D9A475E4C4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here; or </a:t>
            </a:r>
          </a:p>
          <a:p>
            <a:r>
              <a:rPr lang="en-US" dirty="0"/>
              <a:t>Place a chart or graphic here; or</a:t>
            </a:r>
          </a:p>
          <a:p>
            <a:pPr lvl="1"/>
            <a:r>
              <a:rPr lang="en-US" dirty="0"/>
              <a:t>Please write alternative text (alt text) for each chart and graphic in the “</a:t>
            </a:r>
            <a:r>
              <a:rPr lang="en-US" dirty="0" err="1"/>
              <a:t>Convening_Alt-text_Template</a:t>
            </a:r>
            <a:r>
              <a:rPr lang="en-US" dirty="0"/>
              <a:t>” document </a:t>
            </a:r>
          </a:p>
          <a:p>
            <a:r>
              <a:rPr lang="en-US" dirty="0"/>
              <a:t>Place an image or photo here</a:t>
            </a:r>
          </a:p>
          <a:p>
            <a:pPr lvl="1"/>
            <a:r>
              <a:rPr lang="en-US" dirty="0"/>
              <a:t>Please write alt text for each image and photo in the “</a:t>
            </a:r>
            <a:r>
              <a:rPr lang="en-US" dirty="0" err="1"/>
              <a:t>Convening_Alt-text_Template</a:t>
            </a:r>
            <a:r>
              <a:rPr lang="en-US" dirty="0"/>
              <a:t>” document</a:t>
            </a:r>
          </a:p>
          <a:p>
            <a:r>
              <a:rPr lang="en-US" dirty="0"/>
              <a:t>If you need assistance with slide preparation, please contact Rebecca Moyer</a:t>
            </a:r>
          </a:p>
          <a:p>
            <a:pPr lvl="1"/>
            <a:r>
              <a:rPr lang="en-US" dirty="0"/>
              <a:t>Email: rmoyer@rti.org</a:t>
            </a:r>
          </a:p>
          <a:p>
            <a:pPr lvl="1"/>
            <a:r>
              <a:rPr lang="en-US" dirty="0"/>
              <a:t>Direct line: 503-428-5679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2A84-8949-BA41-B714-9AE32135AB67}" type="datetime1">
              <a:rPr lang="en-US" smtClean="0"/>
              <a:t>8/23/17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CC2-9E7C-A741-849E-D9A475E4C4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5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Add text, graphics, charts, or photos here</a:t>
            </a:r>
          </a:p>
          <a:p>
            <a:r>
              <a:rPr lang="en-US" dirty="0"/>
              <a:t>Remember to write alt text for each in the “</a:t>
            </a:r>
            <a:r>
              <a:rPr lang="en-US" dirty="0" err="1"/>
              <a:t>Convening_Alt-text_Template</a:t>
            </a:r>
            <a:r>
              <a:rPr lang="en-US" dirty="0"/>
              <a:t>” document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title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7C64-E7FA-864B-BF76-709764907ABA}" type="datetime1">
              <a:rPr lang="en-US" smtClean="0"/>
              <a:t>8/23/17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CC2-9E7C-A741-849E-D9A475E4C4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 b="547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Remember to write alt text in the “</a:t>
            </a:r>
            <a:r>
              <a:rPr lang="en-US" dirty="0" err="1"/>
              <a:t>Convening_Alt-text_Template</a:t>
            </a:r>
            <a:r>
              <a:rPr lang="en-US" dirty="0"/>
              <a:t>” 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CC2-9E7C-A741-849E-D9A475E4C41E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1" y="1722304"/>
            <a:ext cx="5744308" cy="94661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76D1B"/>
                </a:solidFill>
              </a:rPr>
              <a:t>Add subtitle here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2296116" y="85344"/>
            <a:ext cx="9603275" cy="119320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70849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060497"/>
              </p:ext>
            </p:extLst>
          </p:nvPr>
        </p:nvGraphicFramePr>
        <p:xfrm>
          <a:off x="5641365" y="1582250"/>
          <a:ext cx="6013450" cy="465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Add text about chart here</a:t>
            </a:r>
          </a:p>
          <a:p>
            <a:r>
              <a:rPr lang="en-US" dirty="0"/>
              <a:t>Remember to write alt text for each in the “</a:t>
            </a:r>
            <a:r>
              <a:rPr lang="en-US" dirty="0" err="1"/>
              <a:t>Convening_Alt-text_Template</a:t>
            </a:r>
            <a:r>
              <a:rPr lang="en-US" dirty="0"/>
              <a:t>” document</a:t>
            </a:r>
          </a:p>
          <a:p>
            <a:r>
              <a:rPr lang="en-US" dirty="0"/>
              <a:t>Please category and data value labels (not just color) in pie charts whenever possible to help maintain 508 compliance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2F51-9875-034A-AC5E-875F5583F05E}" type="datetime1">
              <a:rPr lang="en-US" smtClean="0"/>
              <a:t>8/23/17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CC2-9E7C-A741-849E-D9A475E4C41E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56595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5" b="1455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Remember to write alt text for each in the “</a:t>
            </a:r>
            <a:r>
              <a:rPr lang="en-US" dirty="0" err="1"/>
              <a:t>Convening_Alt-text_Template</a:t>
            </a:r>
            <a:r>
              <a:rPr lang="en-US" dirty="0"/>
              <a:t>” document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CC2-9E7C-A741-849E-D9A475E4C41E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title here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8691563" y="6356350"/>
            <a:ext cx="3500437" cy="374650"/>
          </a:xfrm>
        </p:spPr>
        <p:txBody>
          <a:bodyPr/>
          <a:lstStyle/>
          <a:p>
            <a:fld id="{92F7B7D5-E884-984E-B836-772B9E1EEDC3}" type="datetime1">
              <a:rPr lang="en-US" smtClean="0"/>
              <a:t>8/23/17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18010" r="8286" b="34969"/>
          <a:stretch/>
        </p:blipFill>
        <p:spPr>
          <a:xfrm>
            <a:off x="5099538" y="1477108"/>
            <a:ext cx="6705600" cy="470095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More complex graphics should be grouped or made into an image</a:t>
            </a:r>
          </a:p>
          <a:p>
            <a:endParaRPr lang="en-US" dirty="0"/>
          </a:p>
          <a:p>
            <a:r>
              <a:rPr lang="en-US" dirty="0"/>
              <a:t>Remember to write alt text in the “</a:t>
            </a:r>
            <a:r>
              <a:rPr lang="en-US" dirty="0" err="1"/>
              <a:t>Convening_Alt-text_Template</a:t>
            </a:r>
            <a:r>
              <a:rPr lang="en-US" dirty="0"/>
              <a:t>” document</a:t>
            </a:r>
          </a:p>
          <a:p>
            <a:endParaRPr lang="en-US" dirty="0"/>
          </a:p>
          <a:p>
            <a:r>
              <a:rPr lang="en-US" dirty="0"/>
              <a:t>Limit the number of slides in your deck to 6 plus the title page </a:t>
            </a:r>
          </a:p>
          <a:p>
            <a:r>
              <a:rPr lang="en-US" b="1" dirty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2F51-9875-034A-AC5E-875F5583F05E}" type="datetime1">
              <a:rPr lang="en-US" smtClean="0"/>
              <a:t>8/23/17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7CCC2-9E7C-A741-849E-D9A475E4C41E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84531948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383</TotalTime>
  <Words>274</Words>
  <Application>Microsoft Macintosh PowerPoint</Application>
  <PresentationFormat>Custom</PresentationFormat>
  <Paragraphs>51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Gallery</vt:lpstr>
      <vt:lpstr>ADD TITLE HERE</vt:lpstr>
      <vt:lpstr>ADD title here</vt:lpstr>
      <vt:lpstr>ADD title here</vt:lpstr>
      <vt:lpstr>Add subtitle here</vt:lpstr>
      <vt:lpstr>ADD title here</vt:lpstr>
      <vt:lpstr>ADD title here</vt:lpstr>
      <vt:lpstr>ADD TITLE HERE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Clay, Larry</dc:creator>
  <cp:lastModifiedBy>Michelle Murray</cp:lastModifiedBy>
  <cp:revision>27</cp:revision>
  <dcterms:created xsi:type="dcterms:W3CDTF">2017-07-31T15:10:21Z</dcterms:created>
  <dcterms:modified xsi:type="dcterms:W3CDTF">2017-08-23T18:13:07Z</dcterms:modified>
</cp:coreProperties>
</file>